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4730" y="2493010"/>
            <a:ext cx="5081905" cy="187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7682" y="1300317"/>
            <a:ext cx="2208967" cy="54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2082572"/>
            <a:ext cx="1675768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8639" y="2864826"/>
            <a:ext cx="1532947" cy="42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355" y="2864826"/>
            <a:ext cx="1885239" cy="5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5768" y="4419795"/>
            <a:ext cx="2161360" cy="5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6235" y="5118100"/>
            <a:ext cx="167576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2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5818" y="1319285"/>
            <a:ext cx="1380604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4130" y="1319285"/>
            <a:ext cx="1732896" cy="5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6775" y="2862907"/>
            <a:ext cx="923576" cy="5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9068" y="2862907"/>
            <a:ext cx="1628161" cy="5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3904" y="3644247"/>
            <a:ext cx="1475818" cy="5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6297" y="4425586"/>
            <a:ext cx="1285390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35818" y="5197397"/>
            <a:ext cx="2218488" cy="5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81863" y="5197397"/>
            <a:ext cx="1418690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11486" y="5978737"/>
            <a:ext cx="2228010" cy="5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1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26235" y="2672715"/>
            <a:ext cx="391922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2130" y="3513455"/>
            <a:ext cx="19977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6400" y="4353560"/>
            <a:ext cx="27317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82615" y="5144135"/>
            <a:ext cx="289179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875" y="1192530"/>
            <a:ext cx="50514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790" y="2013585"/>
            <a:ext cx="622046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690" y="2807335"/>
            <a:ext cx="43942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06315" y="3531235"/>
            <a:ext cx="512572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68866" y="4388693"/>
            <a:ext cx="3846649" cy="4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02000" y="5145405"/>
            <a:ext cx="346837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7" grpId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1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30850" y="1233805"/>
            <a:ext cx="46005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06340" y="2118360"/>
            <a:ext cx="366141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6350" y="2804160"/>
            <a:ext cx="22764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4450" y="3585210"/>
            <a:ext cx="257937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3890" y="4411345"/>
            <a:ext cx="43141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29780" y="5161280"/>
            <a:ext cx="382524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6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000" y="1130300"/>
            <a:ext cx="334264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890" y="2053590"/>
            <a:ext cx="28879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7815" y="2818130"/>
            <a:ext cx="30333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1525" y="3572510"/>
            <a:ext cx="24028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2138933"/>
            <a:ext cx="1551989" cy="4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2929970"/>
            <a:ext cx="923576" cy="5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3350" y="3721006"/>
            <a:ext cx="2437480" cy="5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1284" y="4550165"/>
            <a:ext cx="1732896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6599" y="5284018"/>
            <a:ext cx="2570780" cy="4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1376368"/>
            <a:ext cx="3437229" cy="4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516" y="2119167"/>
            <a:ext cx="1209219" cy="53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3050" y="2850515"/>
            <a:ext cx="18376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1486" y="3738086"/>
            <a:ext cx="1828110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7329" y="5261774"/>
            <a:ext cx="1180654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1357355"/>
            <a:ext cx="1037833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00" y="2214637"/>
            <a:ext cx="1199697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2890937"/>
            <a:ext cx="2447002" cy="5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2590" y="3599180"/>
            <a:ext cx="30181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3501" y="5243701"/>
            <a:ext cx="2208967" cy="5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1319276"/>
            <a:ext cx="1199697" cy="5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108" y="2110074"/>
            <a:ext cx="1313954" cy="5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3005676"/>
            <a:ext cx="1256826" cy="4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906" y="3672614"/>
            <a:ext cx="1999496" cy="5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79" y="4511050"/>
            <a:ext cx="1047355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6801" y="5359014"/>
            <a:ext cx="1466297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1338454"/>
            <a:ext cx="2275617" cy="53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190" y="2022475"/>
            <a:ext cx="26276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4937" y="2902672"/>
            <a:ext cx="1028312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2821" y="3808774"/>
            <a:ext cx="1313954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6801" y="4485966"/>
            <a:ext cx="1590075" cy="42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167557"/>
            <a:ext cx="1980453" cy="4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10" y="2949090"/>
            <a:ext cx="1609118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3692499"/>
            <a:ext cx="1456775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3692499"/>
            <a:ext cx="1685290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4588403"/>
            <a:ext cx="885491" cy="3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8740" y="5303219"/>
            <a:ext cx="1342518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1662" y="5303219"/>
            <a:ext cx="2208966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1328761"/>
            <a:ext cx="1542468" cy="4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239" y="1328761"/>
            <a:ext cx="1770982" cy="42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223996"/>
            <a:ext cx="895012" cy="31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7304" y="2947802"/>
            <a:ext cx="1161612" cy="38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8312" y="2947802"/>
            <a:ext cx="2018539" cy="38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6347" y="4471606"/>
            <a:ext cx="1437732" cy="52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55" y="5170525"/>
            <a:ext cx="11340000" cy="8713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25310" y="5323736"/>
            <a:ext cx="1104483" cy="43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1395405"/>
            <a:ext cx="2723123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1395405"/>
            <a:ext cx="2723123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4861" y="2842826"/>
            <a:ext cx="1989974" cy="5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518" y="3614150"/>
            <a:ext cx="1647204" cy="53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2468" y="4509266"/>
            <a:ext cx="1847153" cy="40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1561" y="5280589"/>
            <a:ext cx="1513904" cy="31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